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5" r:id="rId3"/>
    <p:sldId id="276" r:id="rId4"/>
    <p:sldId id="286" r:id="rId5"/>
    <p:sldId id="277" r:id="rId6"/>
    <p:sldId id="287" r:id="rId7"/>
    <p:sldId id="274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5/9/2024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5/9/2024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exels.com/video/graphs-and-charts-about-finances-7947489/" TargetMode="Externa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Global super store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Kartik Analytics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0329AA-13EC-8690-E74A-65E593F85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2804" y="5497975"/>
            <a:ext cx="1458889" cy="91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034" y="1714780"/>
            <a:ext cx="5331703" cy="3427261"/>
          </a:xfrm>
        </p:spPr>
        <p:txBody>
          <a:bodyPr/>
          <a:lstStyle/>
          <a:p>
            <a:pPr algn="ctr"/>
            <a:r>
              <a:rPr lang="en-US" dirty="0"/>
              <a:t>Sales &amp; profit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Analysis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294247-693B-D544-16C4-392D80764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4698" y="486208"/>
            <a:ext cx="1426039" cy="890612"/>
          </a:xfrm>
          <a:prstGeom prst="rect">
            <a:avLst/>
          </a:prstGeo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6EAA600-B0B0-2ACC-3362-4B7C6D758C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6702" r="267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140" y="851534"/>
            <a:ext cx="7104425" cy="6542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Objective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392" y="2080393"/>
            <a:ext cx="4729163" cy="3271838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10479" y="2013500"/>
            <a:ext cx="6307238" cy="4203036"/>
          </a:xfrm>
        </p:spPr>
        <p:txBody>
          <a:bodyPr/>
          <a:lstStyle/>
          <a:p>
            <a:r>
              <a:rPr lang="en-US" sz="2400" b="1" dirty="0"/>
              <a:t>To develop a comprehensive Sales and Profit analysis dashboard that provides real-time insights into key performance metrics and trends, enabling stakeholders to monitor and analyze credit card operations effectively.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6F9BF-9EB2-D366-D0CD-63B940422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143" y="2983694"/>
            <a:ext cx="1426039" cy="89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8" y="486208"/>
            <a:ext cx="3244418" cy="624603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D4E3FF-E0FA-9711-1A50-CFA41ACE7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698" y="486208"/>
            <a:ext cx="1426039" cy="890612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C404081-4FC8-426E-A87D-16A3A397427C}"/>
              </a:ext>
            </a:extLst>
          </p:cNvPr>
          <p:cNvSpPr txBox="1">
            <a:spLocks/>
          </p:cNvSpPr>
          <p:nvPr/>
        </p:nvSpPr>
        <p:spPr>
          <a:xfrm>
            <a:off x="6442486" y="3848349"/>
            <a:ext cx="4375231" cy="2121408"/>
          </a:xfrm>
          <a:prstGeom prst="rect">
            <a:avLst/>
          </a:prstGeom>
        </p:spPr>
        <p:txBody>
          <a:bodyPr vert="horz" lIns="0" tIns="0" rIns="0" bIns="0" numCol="1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Profit          </a:t>
            </a:r>
            <a:r>
              <a:rPr lang="en-US" sz="1800" b="1" dirty="0">
                <a:solidFill>
                  <a:schemeClr val="accent1"/>
                </a:solidFill>
              </a:rPr>
              <a:t>$1.39m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Sale           </a:t>
            </a:r>
            <a:r>
              <a:rPr lang="en-US" sz="1200" b="1" dirty="0"/>
              <a:t>   </a:t>
            </a:r>
            <a:r>
              <a:rPr lang="en-US" sz="1800" b="1" dirty="0">
                <a:solidFill>
                  <a:schemeClr val="accent1"/>
                </a:solidFill>
              </a:rPr>
              <a:t>$11.99M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 Total Quantity SOLD   </a:t>
            </a:r>
            <a:r>
              <a:rPr lang="en-US" sz="1800" b="1" dirty="0">
                <a:solidFill>
                  <a:schemeClr val="accent1"/>
                </a:solidFill>
              </a:rPr>
              <a:t>169K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orders </a:t>
            </a:r>
            <a:r>
              <a:rPr lang="en-US" sz="1200" b="1" dirty="0"/>
              <a:t> </a:t>
            </a:r>
            <a:r>
              <a:rPr lang="en-US" sz="1800" b="1" dirty="0">
                <a:solidFill>
                  <a:schemeClr val="accent1"/>
                </a:solidFill>
              </a:rPr>
              <a:t> 48.69k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06824DC-C3A1-3623-5EAF-A77E0D03EC76}"/>
              </a:ext>
            </a:extLst>
          </p:cNvPr>
          <p:cNvSpPr txBox="1">
            <a:spLocks/>
          </p:cNvSpPr>
          <p:nvPr/>
        </p:nvSpPr>
        <p:spPr>
          <a:xfrm>
            <a:off x="4714754" y="1779722"/>
            <a:ext cx="6275408" cy="1519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accent1"/>
                </a:solidFill>
              </a:rPr>
              <a:t>Western Europe REGION 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is providing the highest sale  and the highest profit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accent1"/>
                </a:solidFill>
              </a:rPr>
              <a:t>EUROPEAN MARKET 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PROVIDING THE HIGHEST PROFIT</a:t>
            </a:r>
            <a:endParaRPr 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8601F39-F4E8-9FDB-86EE-1EA5CBA5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98" y="229225"/>
            <a:ext cx="4814464" cy="894626"/>
          </a:xfrm>
        </p:spPr>
        <p:txBody>
          <a:bodyPr/>
          <a:lstStyle/>
          <a:p>
            <a:r>
              <a:rPr lang="en-US" dirty="0"/>
              <a:t>Dashboard1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8403D4-BBCA-A306-93F7-DBF34F31C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08" y="1123851"/>
            <a:ext cx="9160034" cy="515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8601F39-F4E8-9FDB-86EE-1EA5CBA5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5521"/>
            <a:ext cx="4941785" cy="778879"/>
          </a:xfrm>
        </p:spPr>
        <p:txBody>
          <a:bodyPr/>
          <a:lstStyle/>
          <a:p>
            <a:r>
              <a:rPr lang="en-US"/>
              <a:t>Dashboard2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11D822-86CE-BDC5-5646-3314F108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83" y="849406"/>
            <a:ext cx="9160034" cy="515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5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5" y="496740"/>
            <a:ext cx="5744335" cy="979204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13647A-B923-17BF-BF17-2DB9AF519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1400537"/>
            <a:ext cx="7013051" cy="375019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Profit          </a:t>
            </a:r>
            <a:r>
              <a:rPr lang="en-US" sz="1800" b="1" dirty="0">
                <a:solidFill>
                  <a:schemeClr val="accent1"/>
                </a:solidFill>
              </a:rPr>
              <a:t>$1.39m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Sale           </a:t>
            </a:r>
            <a:r>
              <a:rPr lang="en-US" sz="1200" b="1" dirty="0"/>
              <a:t>   </a:t>
            </a:r>
            <a:r>
              <a:rPr lang="en-US" sz="1800" b="1" dirty="0">
                <a:solidFill>
                  <a:schemeClr val="accent1"/>
                </a:solidFill>
              </a:rPr>
              <a:t>$11.99M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 Total Quantity SOLD   </a:t>
            </a:r>
            <a:r>
              <a:rPr lang="en-US" sz="1800" b="1" dirty="0">
                <a:solidFill>
                  <a:schemeClr val="accent1"/>
                </a:solidFill>
              </a:rPr>
              <a:t>169K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/>
              <a:t>Total orders </a:t>
            </a:r>
            <a:r>
              <a:rPr lang="en-US" sz="1200" b="1" dirty="0"/>
              <a:t> </a:t>
            </a:r>
            <a:r>
              <a:rPr lang="en-US" sz="1800" b="1" dirty="0">
                <a:solidFill>
                  <a:schemeClr val="accent1"/>
                </a:solidFill>
              </a:rPr>
              <a:t> 48.69k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accent1"/>
                </a:solidFill>
              </a:rPr>
              <a:t>Western Europe REGION 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is providing the highest sale  and the highest profit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accent1"/>
                </a:solidFill>
              </a:rPr>
              <a:t>EUROPEAN MARKET 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PROVIDING THE HIGHEST PROFIT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accent1"/>
                </a:solidFill>
              </a:rPr>
              <a:t>Consumer Segment 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is providing the highest sale  and the highest profit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IN" sz="1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60181C-1054-9F9F-70C7-A5432F124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4729" y="667791"/>
            <a:ext cx="1426588" cy="89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8219" y="3999332"/>
            <a:ext cx="5444517" cy="1731890"/>
          </a:xfrm>
        </p:spPr>
        <p:txBody>
          <a:bodyPr/>
          <a:lstStyle/>
          <a:p>
            <a:r>
              <a:rPr lang="en-US" b="1" dirty="0"/>
              <a:t>The Kartik Analytics</a:t>
            </a:r>
          </a:p>
          <a:p>
            <a:r>
              <a:rPr lang="en-US" b="1" dirty="0"/>
              <a:t>Thekartikanalytics21@gmail.com</a:t>
            </a:r>
          </a:p>
          <a:p>
            <a:r>
              <a:rPr lang="en-US" b="1" dirty="0"/>
              <a:t>Upadhyayk629@gmail.com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3CE5FC-1071-5386-4E47-529368018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250" y="5285916"/>
            <a:ext cx="1426039" cy="89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66</TotalTime>
  <Words>151</Words>
  <Application>Microsoft Office PowerPoint</Application>
  <PresentationFormat>Widescreen</PresentationFormat>
  <Paragraphs>34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Avenir Next LT Pro</vt:lpstr>
      <vt:lpstr>Calibri</vt:lpstr>
      <vt:lpstr>Wingdings</vt:lpstr>
      <vt:lpstr>Office Theme</vt:lpstr>
      <vt:lpstr>Global super store</vt:lpstr>
      <vt:lpstr>Sales &amp; profit   Analysis </vt:lpstr>
      <vt:lpstr>Project Objective</vt:lpstr>
      <vt:lpstr>Insights</vt:lpstr>
      <vt:lpstr>Dashboard1</vt:lpstr>
      <vt:lpstr>Dashboard2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report</dc:title>
  <dc:creator>KARTIK 0047</dc:creator>
  <cp:lastModifiedBy>KARTIK 0047</cp:lastModifiedBy>
  <cp:revision>2</cp:revision>
  <dcterms:created xsi:type="dcterms:W3CDTF">2024-05-08T07:01:29Z</dcterms:created>
  <dcterms:modified xsi:type="dcterms:W3CDTF">2024-05-09T14:31:45Z</dcterms:modified>
</cp:coreProperties>
</file>